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60" r:id="rId3"/>
    <p:sldId id="258" r:id="rId4"/>
    <p:sldId id="257" r:id="rId5"/>
    <p:sldId id="268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2BD48-A888-BE41-A98D-BE87E1803284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0283F-59A7-9342-852E-919DA955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9351119-FD61-2E49-BD2F-5D065BBC664D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A1787C2-A957-0747-858E-458C18E21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1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thunder eagle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tju</a:t>
            </a:r>
            <a:r>
              <a:rPr lang="en-US" dirty="0" smtClean="0"/>
              <a:t> racing club)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Simeon </a:t>
            </a:r>
            <a:r>
              <a:rPr lang="en-US" sz="2200" dirty="0" err="1"/>
              <a:t>Videnov</a:t>
            </a:r>
            <a:r>
              <a:rPr lang="en-US" sz="2200" dirty="0"/>
              <a:t>, Yue Shi, </a:t>
            </a:r>
            <a:r>
              <a:rPr lang="en-US" sz="2200" dirty="0" err="1"/>
              <a:t>Sangmin</a:t>
            </a:r>
            <a:r>
              <a:rPr lang="en-US" sz="2200" dirty="0"/>
              <a:t> Kim, Paula Moya Nieto</a:t>
            </a:r>
          </a:p>
        </p:txBody>
      </p:sp>
    </p:spTree>
    <p:extLst>
      <p:ext uri="{BB962C8B-B14F-4D97-AF65-F5344CB8AC3E}">
        <p14:creationId xmlns:p14="http://schemas.microsoft.com/office/powerpoint/2010/main" val="656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519883"/>
            <a:ext cx="5346357" cy="454728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" y="1519883"/>
            <a:ext cx="5189837" cy="45472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53558" y="186216"/>
            <a:ext cx="7729728" cy="1188720"/>
          </a:xfrm>
        </p:spPr>
        <p:txBody>
          <a:bodyPr/>
          <a:lstStyle/>
          <a:p>
            <a:r>
              <a:rPr lang="en-US" dirty="0" smtClean="0"/>
              <a:t>New Settings page for editing job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35" y="3249827"/>
            <a:ext cx="728362" cy="7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1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on Upcoming events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83" y="2638044"/>
            <a:ext cx="4165600" cy="3101982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41" y="2638044"/>
            <a:ext cx="3843751" cy="3101975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48" y="3707027"/>
            <a:ext cx="753853" cy="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07569" y="643417"/>
            <a:ext cx="7729728" cy="118872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80" y="2364602"/>
            <a:ext cx="4640306" cy="34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8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Client</a:t>
            </a:r>
            <a:br>
              <a:rPr lang="en-US" dirty="0" smtClean="0"/>
            </a:br>
            <a:r>
              <a:rPr lang="en-US" dirty="0" err="1" smtClean="0"/>
              <a:t>Tongji</a:t>
            </a:r>
            <a:r>
              <a:rPr lang="en-US" dirty="0" smtClean="0"/>
              <a:t> University Racing club(</a:t>
            </a:r>
            <a:r>
              <a:rPr lang="en-US" dirty="0" err="1" smtClean="0"/>
              <a:t>tju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620" y="804672"/>
            <a:ext cx="4486656" cy="1141497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Client:</a:t>
            </a:r>
            <a:br>
              <a:rPr lang="en-US" dirty="0" smtClean="0"/>
            </a:br>
            <a:r>
              <a:rPr lang="en-US" dirty="0" err="1" smtClean="0"/>
              <a:t>Tju</a:t>
            </a:r>
            <a:r>
              <a:rPr lang="en-US" dirty="0" smtClean="0"/>
              <a:t> racing club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822986"/>
            <a:ext cx="4816475" cy="3212028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15568" y="2393879"/>
            <a:ext cx="3794760" cy="3350075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USER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0229" y="2784105"/>
            <a:ext cx="4271771" cy="3101982"/>
          </a:xfrm>
        </p:spPr>
        <p:txBody>
          <a:bodyPr/>
          <a:lstStyle/>
          <a:p>
            <a:r>
              <a:rPr lang="en-US" dirty="0" smtClean="0"/>
              <a:t>First impression</a:t>
            </a:r>
          </a:p>
          <a:p>
            <a:r>
              <a:rPr lang="en-US" dirty="0" smtClean="0"/>
              <a:t>Usability of Login</a:t>
            </a:r>
          </a:p>
          <a:p>
            <a:r>
              <a:rPr lang="en-US" dirty="0" smtClean="0"/>
              <a:t>Sign-up functionality</a:t>
            </a:r>
          </a:p>
          <a:p>
            <a:r>
              <a:rPr lang="en-US" dirty="0" smtClean="0"/>
              <a:t>Gallery Experience</a:t>
            </a:r>
          </a:p>
          <a:p>
            <a:r>
              <a:rPr lang="en-US" dirty="0" smtClean="0"/>
              <a:t>Upcoming Events</a:t>
            </a:r>
          </a:p>
          <a:p>
            <a:r>
              <a:rPr lang="en-US" dirty="0" smtClean="0"/>
              <a:t>Future 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482049" y="2800296"/>
            <a:ext cx="4270247" cy="3101982"/>
          </a:xfrm>
        </p:spPr>
        <p:txBody>
          <a:bodyPr/>
          <a:lstStyle/>
          <a:p>
            <a:r>
              <a:rPr lang="en-US" dirty="0" smtClean="0"/>
              <a:t>Targeting 2 kinds of Audience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Perspective of a </a:t>
            </a:r>
            <a:r>
              <a:rPr lang="en-US" dirty="0" smtClean="0">
                <a:solidFill>
                  <a:srgbClr val="0070C0"/>
                </a:solidFill>
              </a:rPr>
              <a:t>CLIENT</a:t>
            </a:r>
            <a:r>
              <a:rPr lang="en-US" dirty="0" smtClean="0"/>
              <a:t> who will be using the website to edit and add info on the website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Perspective of a </a:t>
            </a:r>
            <a:r>
              <a:rPr lang="en-US" dirty="0" smtClean="0">
                <a:solidFill>
                  <a:srgbClr val="FF0000"/>
                </a:solidFill>
              </a:rPr>
              <a:t>SPONSOR</a:t>
            </a:r>
            <a:r>
              <a:rPr lang="en-US" dirty="0" smtClean="0"/>
              <a:t> who will be using the website to only view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2761"/>
            <a:ext cx="1136822" cy="8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they disliked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1. Red-on-black text is difficult to read</a:t>
            </a:r>
          </a:p>
          <a:p>
            <a:r>
              <a:rPr lang="en-US" dirty="0" smtClean="0"/>
              <a:t>2. </a:t>
            </a:r>
            <a:r>
              <a:rPr lang="en-US" dirty="0"/>
              <a:t>Too many pages crammed in </a:t>
            </a:r>
            <a:r>
              <a:rPr lang="en-US" dirty="0" err="1"/>
              <a:t>navbar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3.  Editing/adding form looked messy when placed next to images and schedules</a:t>
            </a:r>
          </a:p>
          <a:p>
            <a:r>
              <a:rPr lang="en-US" dirty="0" smtClean="0"/>
              <a:t>4. Upcoming events should have more detailed but brief information</a:t>
            </a:r>
          </a:p>
          <a:p>
            <a:r>
              <a:rPr lang="en-US" dirty="0" smtClean="0"/>
              <a:t>5. </a:t>
            </a:r>
            <a:r>
              <a:rPr lang="en-US" dirty="0"/>
              <a:t>Overall design was too simple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39" y="2638044"/>
            <a:ext cx="4270375" cy="2839972"/>
          </a:xfrm>
        </p:spPr>
      </p:pic>
    </p:spTree>
    <p:extLst>
      <p:ext uri="{BB962C8B-B14F-4D97-AF65-F5344CB8AC3E}">
        <p14:creationId xmlns:p14="http://schemas.microsoft.com/office/powerpoint/2010/main" val="19441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3320" y="3027406"/>
            <a:ext cx="1000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Should we accept </a:t>
            </a:r>
            <a:r>
              <a:rPr lang="en-US" sz="2400" dirty="0" smtClean="0">
                <a:solidFill>
                  <a:srgbClr val="FF0000"/>
                </a:solidFill>
              </a:rPr>
              <a:t>ALL</a:t>
            </a:r>
            <a:r>
              <a:rPr lang="en-US" sz="2400" dirty="0" smtClean="0"/>
              <a:t> feedbacks and change </a:t>
            </a:r>
            <a:r>
              <a:rPr lang="en-US" sz="2400" dirty="0" smtClean="0">
                <a:solidFill>
                  <a:srgbClr val="FF0000"/>
                </a:solidFill>
              </a:rPr>
              <a:t>EVERYTHING</a:t>
            </a:r>
            <a:r>
              <a:rPr lang="en-US" sz="2400" dirty="0" smtClean="0"/>
              <a:t> they mentioned?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ON 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3651764"/>
            <a:ext cx="4271963" cy="87276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73" y="3651764"/>
            <a:ext cx="4856334" cy="87276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46" y="3785421"/>
            <a:ext cx="739108" cy="73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61" y="5420154"/>
            <a:ext cx="1765300" cy="7874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818239" y="3495736"/>
            <a:ext cx="976184" cy="85384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94423" y="4088146"/>
            <a:ext cx="4399004" cy="18183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0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316</TotalTime>
  <Words>153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Arial</vt:lpstr>
      <vt:lpstr>Parcel</vt:lpstr>
      <vt:lpstr>Team thunder eagle (tju racing club)</vt:lpstr>
      <vt:lpstr>PowerPoint Presentation</vt:lpstr>
      <vt:lpstr>Our Client Tongji University Racing club(tju)</vt:lpstr>
      <vt:lpstr>Our Client: Tju racing club</vt:lpstr>
      <vt:lpstr>4. USER TESTING</vt:lpstr>
      <vt:lpstr>User testing</vt:lpstr>
      <vt:lpstr>Things they disliked</vt:lpstr>
      <vt:lpstr>PowerPoint Presentation</vt:lpstr>
      <vt:lpstr>IMPROVEMENT ON NAVBAR</vt:lpstr>
      <vt:lpstr>New Settings page for editing job </vt:lpstr>
      <vt:lpstr>Improvement on Upcoming events</vt:lpstr>
      <vt:lpstr>Thank you!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thunder eagle (tju racing club)</dc:title>
  <dc:creator>Sang Min Kim</dc:creator>
  <cp:lastModifiedBy>Sang Min Kim</cp:lastModifiedBy>
  <cp:revision>12</cp:revision>
  <dcterms:created xsi:type="dcterms:W3CDTF">2017-05-04T19:20:29Z</dcterms:created>
  <dcterms:modified xsi:type="dcterms:W3CDTF">2017-05-05T00:50:19Z</dcterms:modified>
</cp:coreProperties>
</file>